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D6A04-85B5-437A-8EBB-B47BAA50AD4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106D-72EA-4336-AEE9-801A0CEF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340267" y="789"/>
            <a:ext cx="3000484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207195" y="789"/>
            <a:ext cx="3000484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409957" y="6785"/>
            <a:ext cx="2468376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65533" y="5407537"/>
            <a:ext cx="3727219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92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25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59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201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05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31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98256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4777613" y="2072151"/>
            <a:ext cx="74140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" name="Google Shape;80;p8"/>
          <p:cNvGrpSpPr/>
          <p:nvPr/>
        </p:nvGrpSpPr>
        <p:grpSpPr>
          <a:xfrm>
            <a:off x="341323" y="-158"/>
            <a:ext cx="3001796" cy="1391211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>
            <a:off x="46579" y="6029501"/>
            <a:ext cx="2124408" cy="822763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848473" y="1657"/>
            <a:ext cx="4343273" cy="1682019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27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25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0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0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705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7945631" y="5492770"/>
            <a:ext cx="3361269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65533" y="4"/>
            <a:ext cx="3727219" cy="1444411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14846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33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291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raquiconservation.ca/blogs/news/rfq-phragmit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Microsoft_Word_97_-_2003_Document.doc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328C28-0BA0-5381-6F6F-8D8440261EFD}"/>
              </a:ext>
            </a:extLst>
          </p:cNvPr>
          <p:cNvSpPr/>
          <p:nvPr/>
        </p:nvSpPr>
        <p:spPr>
          <a:xfrm>
            <a:off x="205370" y="6323696"/>
            <a:ext cx="3552113" cy="4001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fr-CA" sz="1867" kern="0">
              <a:solidFill>
                <a:srgbClr val="AF7B51"/>
              </a:solidFill>
              <a:latin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A34B87-7F61-75B8-D276-356A13FEC2AA}"/>
              </a:ext>
            </a:extLst>
          </p:cNvPr>
          <p:cNvSpPr/>
          <p:nvPr/>
        </p:nvSpPr>
        <p:spPr>
          <a:xfrm>
            <a:off x="8434514" y="6323696"/>
            <a:ext cx="3727553" cy="3875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fr-CA" sz="1867" kern="0">
              <a:solidFill>
                <a:srgbClr val="AF7B51"/>
              </a:solidFill>
              <a:latin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FE4565-765C-52FC-BEE6-1F7F8642C5ED}"/>
              </a:ext>
            </a:extLst>
          </p:cNvPr>
          <p:cNvSpPr/>
          <p:nvPr/>
        </p:nvSpPr>
        <p:spPr>
          <a:xfrm>
            <a:off x="4994476" y="5936105"/>
            <a:ext cx="2410667" cy="77517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>
                <a:alpha val="7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fr-CA" sz="1867" kern="0">
              <a:solidFill>
                <a:srgbClr val="AF7B51"/>
              </a:solidFill>
              <a:latin typeface="Arial"/>
              <a:sym typeface="Arial"/>
            </a:endParaRPr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143542" y="1095473"/>
            <a:ext cx="7904916" cy="1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 sz="5333" b="1" dirty="0">
                <a:solidFill>
                  <a:schemeClr val="tx1"/>
                </a:solidFill>
              </a:rPr>
              <a:t>Tendering Guideline Discussion</a:t>
            </a:r>
            <a:endParaRPr sz="5333" b="1" dirty="0">
              <a:solidFill>
                <a:schemeClr val="tx1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521797" y="2545075"/>
            <a:ext cx="7148400" cy="7606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 dirty="0"/>
              <a:t>    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sz="2667" b="1" dirty="0">
                <a:solidFill>
                  <a:schemeClr val="tx1"/>
                </a:solidFill>
              </a:rPr>
              <a:t> Phragmites Eradication</a:t>
            </a:r>
            <a:endParaRPr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874AD95-7F8C-703E-F666-2934E5CE1BC3}"/>
              </a:ext>
            </a:extLst>
          </p:cNvPr>
          <p:cNvSpPr txBox="1">
            <a:spLocks/>
          </p:cNvSpPr>
          <p:nvPr/>
        </p:nvSpPr>
        <p:spPr>
          <a:xfrm>
            <a:off x="3757481" y="3403707"/>
            <a:ext cx="4677032" cy="76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70" indent="-414846" defTabSz="1219140">
              <a:buClr>
                <a:srgbClr val="AF7B51"/>
              </a:buClr>
            </a:pPr>
            <a:r>
              <a:rPr lang="en-CA" sz="4000" b="1" kern="0" dirty="0">
                <a:solidFill>
                  <a:srgbClr val="FFFFFF"/>
                </a:solidFill>
              </a:rPr>
              <a:t>Steve Ford, President</a:t>
            </a:r>
            <a:endParaRPr lang="fr-CA" sz="3200" b="1" kern="0" dirty="0">
              <a:solidFill>
                <a:srgbClr val="FFFFFF"/>
              </a:solidFill>
            </a:endParaRPr>
          </a:p>
        </p:txBody>
      </p:sp>
      <p:pic>
        <p:nvPicPr>
          <p:cNvPr id="3" name="Picture 2" descr="A black and green sign with blue text&#10;&#10;Description automatically generated">
            <a:extLst>
              <a:ext uri="{FF2B5EF4-FFF2-40B4-BE49-F238E27FC236}">
                <a16:creationId xmlns:a16="http://schemas.microsoft.com/office/drawing/2014/main" id="{B0CD84FE-A5D7-4F22-50BF-3966DAB3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/>
          <a:stretch/>
        </p:blipFill>
        <p:spPr>
          <a:xfrm>
            <a:off x="5094411" y="5991741"/>
            <a:ext cx="2203052" cy="663907"/>
          </a:xfrm>
          <a:prstGeom prst="rect">
            <a:avLst/>
          </a:prstGeom>
          <a:noFill/>
          <a:effectLst>
            <a:outerShdw algn="ctr" rotWithShape="0">
              <a:schemeClr val="tx1">
                <a:alpha val="98000"/>
              </a:schemeClr>
            </a:outerShdw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32E40-F21D-3470-FC08-717495AC3411}"/>
              </a:ext>
            </a:extLst>
          </p:cNvPr>
          <p:cNvSpPr txBox="1"/>
          <p:nvPr/>
        </p:nvSpPr>
        <p:spPr>
          <a:xfrm>
            <a:off x="8384499" y="6311175"/>
            <a:ext cx="3805768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8100"/>
          </a:effectLst>
        </p:spPr>
        <p:txBody>
          <a:bodyPr wrap="square">
            <a:spAutoFit/>
          </a:bodyPr>
          <a:lstStyle/>
          <a:p>
            <a:pPr algn="r" defTabSz="914354">
              <a:tabLst>
                <a:tab pos="2971652" algn="ctr"/>
                <a:tab pos="5943302" algn="r"/>
              </a:tabLst>
            </a:pPr>
            <a:r>
              <a:rPr lang="en-CA" b="1" i="1" dirty="0">
                <a:solidFill>
                  <a:srgbClr val="4F81BC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/>
                <a:sym typeface="Arial"/>
              </a:rPr>
              <a:t>Advanced</a:t>
            </a:r>
            <a:r>
              <a:rPr lang="en-CA" b="1" i="1" dirty="0">
                <a:solidFill>
                  <a:srgbClr val="8AAC46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/>
                <a:sym typeface="Arial"/>
              </a:rPr>
              <a:t> Vegetation Management</a:t>
            </a:r>
            <a:endParaRPr lang="fr-CA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98DB1-BA07-0CAE-DAD4-E6D0C925E371}"/>
              </a:ext>
            </a:extLst>
          </p:cNvPr>
          <p:cNvSpPr txBox="1"/>
          <p:nvPr/>
        </p:nvSpPr>
        <p:spPr>
          <a:xfrm>
            <a:off x="205370" y="6311175"/>
            <a:ext cx="3602135" cy="369332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>
            <a:spAutoFit/>
          </a:bodyPr>
          <a:lstStyle/>
          <a:p>
            <a:pPr defTabSz="914354"/>
            <a:r>
              <a:rPr lang="en-CA" b="1" dirty="0">
                <a:solidFill>
                  <a:srgbClr val="4EA72E"/>
                </a:solidFill>
                <a:latin typeface="Aptos" panose="02110004020202020204"/>
                <a:cs typeface="Arial"/>
                <a:sym typeface="Arial"/>
              </a:rPr>
              <a:t>Website:  www.green-stream.ca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0303-E5E6-32E2-458D-19CB8698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6978-C13D-CCEA-5B46-24C15EFB7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0E7D0-8991-7736-5607-DA9956FA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7" y="939700"/>
            <a:ext cx="10827945" cy="49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3277-8AE3-E1EE-3D58-E69568C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Sample Tender (RFP)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54146-AAF0-E9DF-8EEC-C5348A3BA094}"/>
              </a:ext>
            </a:extLst>
          </p:cNvPr>
          <p:cNvSpPr txBox="1"/>
          <p:nvPr/>
        </p:nvSpPr>
        <p:spPr>
          <a:xfrm>
            <a:off x="3039701" y="3246597"/>
            <a:ext cx="61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RFQ - Herbicide Control of Roadside Phragmites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4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EFD5-DAED-1E37-15DC-1182E941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127467"/>
            <a:ext cx="10007600" cy="66511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Qualifications- Operators License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5268F9C-9D33-95A1-35F3-8EF4A763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07502"/>
            <a:ext cx="5256213" cy="46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0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09D5-FF0B-2294-FACE-F9C087E0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490716"/>
            <a:ext cx="10007600" cy="768917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Qualifications- IPM Certified Agent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2D6E2E-D724-5E67-B1F7-00544F40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492899"/>
            <a:ext cx="5233987" cy="48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3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1543-3CE1-0F41-4A80-09B470CB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dirty="0" err="1"/>
              <a:t>Quailfications</a:t>
            </a:r>
            <a:r>
              <a:rPr lang="en-US" dirty="0"/>
              <a:t>- Industrial License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DB22E8-4600-7EB8-4924-7A3537F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782147"/>
            <a:ext cx="5329237" cy="47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3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372-D893-0742-6E82-88A12EBC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127467"/>
            <a:ext cx="10007600" cy="882402"/>
          </a:xfrm>
        </p:spPr>
        <p:txBody>
          <a:bodyPr/>
          <a:lstStyle/>
          <a:p>
            <a:r>
              <a:rPr lang="en-US" dirty="0"/>
              <a:t>Qualifications- Landscape License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CB68E4-C8A8-C653-C488-EDCBF3F1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52" y="1683945"/>
            <a:ext cx="6753886" cy="49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0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2B47-869D-727E-5070-F3882D3D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Qualifications- Aquatic License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A458B93-45BB-258D-90EF-C5BCF35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68" y="1763867"/>
            <a:ext cx="6770687" cy="46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6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AEDA27-F812-4D31-AB80-8EC42AF06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39027"/>
              </p:ext>
            </p:extLst>
          </p:nvPr>
        </p:nvGraphicFramePr>
        <p:xfrm>
          <a:off x="5238750" y="377195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857516" imgH="514350" progId="Package">
                  <p:embed/>
                </p:oleObj>
              </mc:Choice>
              <mc:Fallback>
                <p:oleObj name="Packager Shell Object" showAsIcon="1" r:id="rId2" imgW="857516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8750" y="3771950"/>
                        <a:ext cx="8572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22E66A-0A12-B7B9-FF4E-EB9387FC9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40" y="280657"/>
            <a:ext cx="4758719" cy="62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F1DFF8-37A4-294E-A165-EAE055398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63630"/>
              </p:ext>
            </p:extLst>
          </p:nvPr>
        </p:nvGraphicFramePr>
        <p:xfrm>
          <a:off x="4305300" y="1102663"/>
          <a:ext cx="35814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46693" imgH="9299766" progId="Word.Document.8">
                  <p:embed/>
                </p:oleObj>
              </mc:Choice>
              <mc:Fallback>
                <p:oleObj name="Document" r:id="rId2" imgW="6146693" imgH="929976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05300" y="1102663"/>
                        <a:ext cx="35814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0B03B5-BF5F-9E48-08BA-8FA146C51358}"/>
              </a:ext>
            </a:extLst>
          </p:cNvPr>
          <p:cNvSpPr txBox="1"/>
          <p:nvPr/>
        </p:nvSpPr>
        <p:spPr>
          <a:xfrm>
            <a:off x="4155542" y="660903"/>
            <a:ext cx="383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Traffsdjnvksjfnvkjjgjhgj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50967"/>
      </p:ext>
    </p:extLst>
  </p:cSld>
  <p:clrMapOvr>
    <a:masterClrMapping/>
  </p:clrMapOvr>
</p:sld>
</file>

<file path=ppt/theme/theme1.xml><?xml version="1.0" encoding="utf-8"?>
<a:theme xmlns:a="http://schemas.openxmlformats.org/drawingml/2006/main" name="1_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Book Antiqua</vt:lpstr>
      <vt:lpstr>Calibri</vt:lpstr>
      <vt:lpstr>Nunito</vt:lpstr>
      <vt:lpstr>1_Shift</vt:lpstr>
      <vt:lpstr>Microsoft Word 97 - 2003 Document</vt:lpstr>
      <vt:lpstr>Package</vt:lpstr>
      <vt:lpstr>Tendering Guideline Discussion</vt:lpstr>
      <vt:lpstr>                Sample Tender (RFP)</vt:lpstr>
      <vt:lpstr>                Qualifications- Operators License</vt:lpstr>
      <vt:lpstr>          Qualifications- IPM Certified Agent</vt:lpstr>
      <vt:lpstr>      Quailfications- Industrial License</vt:lpstr>
      <vt:lpstr>Qualifications- Landscape License</vt:lpstr>
      <vt:lpstr>Qualifications- Aquatic License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 green-stream.ca</dc:creator>
  <cp:lastModifiedBy>info green-stream.ca</cp:lastModifiedBy>
  <cp:revision>1</cp:revision>
  <dcterms:created xsi:type="dcterms:W3CDTF">2025-03-17T23:05:46Z</dcterms:created>
  <dcterms:modified xsi:type="dcterms:W3CDTF">2025-03-17T23:44:11Z</dcterms:modified>
</cp:coreProperties>
</file>